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3" r:id="rId2"/>
    <p:sldId id="258" r:id="rId3"/>
    <p:sldId id="257" r:id="rId4"/>
    <p:sldId id="256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E47BCBE-7DB7-4D9A-8E84-8F608313178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D62D7B4-340B-4439-B137-6B1B12F5862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3.wdp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93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908720"/>
            <a:ext cx="5482952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терминами: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17042"/>
            <a:ext cx="8229600" cy="4857403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«ключ» к терминам: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Услуга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Home\Desktop\63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429" b="81429" l="10000" r="91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5" t="16447" r="8218" b="19917"/>
          <a:stretch/>
        </p:blipFill>
        <p:spPr bwMode="auto">
          <a:xfrm rot="6096285">
            <a:off x="3695653" y="2665894"/>
            <a:ext cx="1773382" cy="1357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08139" y="2845751"/>
            <a:ext cx="1622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80678" y="3368971"/>
            <a:ext cx="2277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84650" y="3892191"/>
            <a:ext cx="22770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66351" y="2868718"/>
            <a:ext cx="115762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05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5554960" cy="92697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терминами: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2942"/>
            <a:ext cx="8229600" cy="511256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наши дни многие известные люди занимаются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для помощи нуждающимся они стремятся привлечь внимание людей к различным проблемам  используя для этого свой _______________ и популярность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>
              <a:buFont typeface="+mj-lt"/>
              <a:buAutoNum type="arabicPeriod" startAt="2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rabicPeriod" startAt="2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мир человека, который так же называют ___________________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миром,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зависит от отношения  к внешнему миру, нашей ____________________.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5780" y="1988840"/>
            <a:ext cx="3931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благотворительностью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2375" y="3284984"/>
            <a:ext cx="18188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авторитет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4698722"/>
            <a:ext cx="1808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5521303"/>
            <a:ext cx="2372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26245" y="3917616"/>
            <a:ext cx="2767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(0,5 + 0,5)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8096" y="5782913"/>
            <a:ext cx="2767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балл (0,5 + 0,5)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72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-99392"/>
            <a:ext cx="3456384" cy="244827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и творчество</a:t>
            </a:r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2564904"/>
            <a:ext cx="3816424" cy="3456384"/>
          </a:xfrm>
        </p:spPr>
        <p:txBody>
          <a:bodyPr>
            <a:noAutofit/>
          </a:bodyPr>
          <a:lstStyle/>
          <a:p>
            <a:r>
              <a:rPr lang="ru-RU" sz="2800" dirty="0"/>
              <a:t>«Высота культуры всегда стоит в прямой зависимости от любви к труду» </a:t>
            </a:r>
            <a:endParaRPr lang="ru-RU" sz="2800" i="1" dirty="0"/>
          </a:p>
          <a:p>
            <a:r>
              <a:rPr lang="ru-RU" sz="2800" i="1" dirty="0" smtClean="0"/>
              <a:t>М</a:t>
            </a:r>
            <a:r>
              <a:rPr lang="ru-RU" sz="2800" i="1" dirty="0"/>
              <a:t>. </a:t>
            </a:r>
            <a:r>
              <a:rPr lang="ru-RU" sz="2800" i="1" smtClean="0"/>
              <a:t>Горький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5799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q1XPTU4IOK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396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79712" y="2187530"/>
            <a:ext cx="55446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u="sng" dirty="0">
                <a:ln/>
                <a:effectLst/>
                <a:latin typeface="Cambria" pitchFamily="18" charset="0"/>
                <a:ea typeface="+mj-ea"/>
                <a:cs typeface="+mj-cs"/>
              </a:rPr>
              <a:t>Творчество</a:t>
            </a:r>
            <a:r>
              <a:rPr lang="ru-RU" sz="2800" b="1" dirty="0">
                <a:ln/>
                <a:effectLst/>
                <a:latin typeface="Cambria" pitchFamily="18" charset="0"/>
                <a:ea typeface="+mj-ea"/>
                <a:cs typeface="+mj-cs"/>
              </a:rPr>
              <a:t> –</a:t>
            </a:r>
            <a:r>
              <a:rPr lang="ru-RU" sz="2800" b="1" dirty="0" smtClean="0"/>
              <a:t> </a:t>
            </a:r>
            <a:r>
              <a:rPr lang="ru-RU" sz="2800" dirty="0">
                <a:latin typeface="Georgia" pitchFamily="18" charset="0"/>
                <a:ea typeface="Calibri" pitchFamily="34" charset="0"/>
                <a:cs typeface="Calibri" pitchFamily="34" charset="0"/>
              </a:rPr>
              <a:t>это </a:t>
            </a:r>
            <a:r>
              <a:rPr lang="ru-RU" sz="2800" dirty="0" smtClean="0">
                <a:latin typeface="Georgia" pitchFamily="18" charset="0"/>
                <a:ea typeface="Calibri" pitchFamily="34" charset="0"/>
                <a:cs typeface="Calibri" pitchFamily="34" charset="0"/>
              </a:rPr>
              <a:t>процесс создания </a:t>
            </a:r>
            <a:r>
              <a:rPr lang="ru-RU" sz="2800" dirty="0">
                <a:latin typeface="Georgia" pitchFamily="18" charset="0"/>
                <a:ea typeface="Calibri" pitchFamily="34" charset="0"/>
                <a:cs typeface="Calibri" pitchFamily="34" charset="0"/>
              </a:rPr>
              <a:t>чего-то нового, ценного не только для данного человека, но и для других людей</a:t>
            </a: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97" b="99101" l="7825" r="942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57393" y="3684062"/>
            <a:ext cx="3413789" cy="29703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424" r="100000">
                        <a14:foregroundMark x1="91525" y1="30047" x2="58898" y2="9859"/>
                        <a14:foregroundMark x1="83898" y1="19249" x2="74576" y2="8920"/>
                        <a14:foregroundMark x1="66949" y1="5634" x2="57203" y2="11268"/>
                        <a14:foregroundMark x1="64831" y1="26291" x2="53390" y2="7042"/>
                        <a14:foregroundMark x1="92373" y1="23474" x2="76271" y2="8920"/>
                        <a14:foregroundMark x1="71186" y1="29108" x2="52119" y2="34742"/>
                        <a14:foregroundMark x1="71186" y1="32394" x2="61017" y2="47418"/>
                        <a14:foregroundMark x1="71186" y1="32394" x2="87712" y2="45070"/>
                        <a14:foregroundMark x1="20763" y1="10798" x2="3814" y2="37559"/>
                        <a14:foregroundMark x1="25000" y1="13615" x2="19068" y2="26291"/>
                        <a14:foregroundMark x1="10169" y1="28638" x2="4661" y2="47418"/>
                      </a14:backgroundRemoval>
                    </a14:imgEffect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7736" y="188787"/>
            <a:ext cx="2473287" cy="2232247"/>
          </a:xfrm>
          <a:prstGeom prst="rect">
            <a:avLst/>
          </a:prstGeom>
        </p:spPr>
      </p:pic>
      <p:pic>
        <p:nvPicPr>
          <p:cNvPr id="9" name="Picture 2" descr="C:\Users\Home\Desktop\63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429" b="81429" l="10000" r="91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65" t="16447" r="8218" b="19917"/>
          <a:stretch/>
        </p:blipFill>
        <p:spPr bwMode="auto">
          <a:xfrm rot="6096285">
            <a:off x="6637636" y="750567"/>
            <a:ext cx="1773382" cy="1357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Home\Desktop\images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7" r="29514"/>
          <a:stretch/>
        </p:blipFill>
        <p:spPr bwMode="auto">
          <a:xfrm rot="19172016">
            <a:off x="555645" y="4855703"/>
            <a:ext cx="1149927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42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esktop\19306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307088"/>
            <a:ext cx="7414935" cy="508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20046" y="783868"/>
            <a:ext cx="3803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«Вероломство образов»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60648"/>
            <a:ext cx="22910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Рене Магритт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63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803" y="404664"/>
            <a:ext cx="3528510" cy="1143000"/>
          </a:xfrm>
        </p:spPr>
        <p:txBody>
          <a:bodyPr>
            <a:normAutofit/>
          </a:bodyPr>
          <a:lstStyle/>
          <a:p>
            <a:r>
              <a:rPr lang="ru-RU" b="1" dirty="0"/>
              <a:t>Рефлексия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smtClean="0"/>
          </a:p>
          <a:p>
            <a:pPr lvl="0"/>
            <a:r>
              <a:rPr lang="ru-RU" smtClean="0"/>
              <a:t>Сегодня </a:t>
            </a:r>
            <a:r>
              <a:rPr lang="ru-RU" dirty="0"/>
              <a:t>я узнал, чтобы добиться успеха в жизни человеку надо</a:t>
            </a:r>
            <a:r>
              <a:rPr lang="ru-RU" dirty="0" smtClean="0"/>
              <a:t>…..</a:t>
            </a:r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lvl="0"/>
            <a:r>
              <a:rPr lang="ru-RU" dirty="0"/>
              <a:t>Я захотел…………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81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С. 90 №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7918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488</TotalTime>
  <Words>160</Words>
  <Application>Microsoft Office PowerPoint</Application>
  <PresentationFormat>Экран (4:3)</PresentationFormat>
  <Paragraphs>36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Calibri</vt:lpstr>
      <vt:lpstr>Cambria</vt:lpstr>
      <vt:lpstr>Century Gothic</vt:lpstr>
      <vt:lpstr>Georgia</vt:lpstr>
      <vt:lpstr>Times New Roman</vt:lpstr>
      <vt:lpstr>Wingdings 2</vt:lpstr>
      <vt:lpstr>Остин</vt:lpstr>
      <vt:lpstr>Презентация PowerPoint</vt:lpstr>
      <vt:lpstr>Работа с терминами:</vt:lpstr>
      <vt:lpstr> Работа с терминами: </vt:lpstr>
      <vt:lpstr>Труд и творчество</vt:lpstr>
      <vt:lpstr>Презентация PowerPoint</vt:lpstr>
      <vt:lpstr>Презентация PowerPoint</vt:lpstr>
      <vt:lpstr>Презентация PowerPoint</vt:lpstr>
      <vt:lpstr>Рефлексия </vt:lpstr>
      <vt:lpstr>Домашнее задание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Teacher</cp:lastModifiedBy>
  <cp:revision>17</cp:revision>
  <dcterms:created xsi:type="dcterms:W3CDTF">2016-02-07T11:57:04Z</dcterms:created>
  <dcterms:modified xsi:type="dcterms:W3CDTF">2016-02-09T01:40:35Z</dcterms:modified>
</cp:coreProperties>
</file>